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4" r:id="rId6"/>
    <p:sldId id="260" r:id="rId7"/>
    <p:sldId id="270" r:id="rId8"/>
    <p:sldId id="261" r:id="rId9"/>
    <p:sldId id="271" r:id="rId10"/>
    <p:sldId id="262" r:id="rId11"/>
    <p:sldId id="272" r:id="rId12"/>
    <p:sldId id="263" r:id="rId13"/>
    <p:sldId id="269" r:id="rId14"/>
    <p:sldId id="273" r:id="rId15"/>
    <p:sldId id="265" r:id="rId16"/>
    <p:sldId id="266" r:id="rId17"/>
    <p:sldId id="267" r:id="rId18"/>
  </p:sldIdLst>
  <p:sldSz cx="12192000" cy="6858000"/>
  <p:notesSz cx="6858000" cy="9144000"/>
  <p:defaultTextStyle>
    <a:defPPr>
      <a:defRPr lang="es-419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42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8" d="100"/>
          <a:sy n="78" d="100"/>
        </p:scale>
        <p:origin x="45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FE7B36-91F8-4A95-AD6A-3ADD57232D95}" type="datetimeFigureOut">
              <a:rPr lang="es-419" smtClean="0"/>
              <a:t>15/4/2018</a:t>
            </a:fld>
            <a:endParaRPr lang="es-419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419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s-419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419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C9F0B-684E-4A07-A4C8-1532ECB5CCA7}" type="slidenum">
              <a:rPr lang="es-419" smtClean="0"/>
              <a:t>‹N°›</a:t>
            </a:fld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27488005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D0FA93-9E4C-4EC3-9D7F-A66CF3D99F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s-419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129BB8F-32A9-4AB9-931E-34FD45FA2A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s-419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23BDAD4-461C-43F8-8DDF-10760FFAA0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  <a:prstGeom prst="rect">
            <a:avLst/>
          </a:prstGeom>
        </p:spPr>
        <p:txBody>
          <a:bodyPr/>
          <a:lstStyle>
            <a:lvl1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419" dirty="0" err="1"/>
              <a:t>Projet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</a:t>
            </a:r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4C57F5F-F558-409E-B5A7-199615BBA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>
            <a:lvl1pPr>
              <a:defRPr sz="1600"/>
            </a:lvl1pPr>
          </a:lstStyle>
          <a:p>
            <a:fld id="{ECE5629A-449C-4ADB-9D8F-E586EA7FD72C}" type="slidenum">
              <a:rPr lang="es-419" smtClean="0"/>
              <a:pPr/>
              <a:t>‹N°›</a:t>
            </a:fld>
            <a:endParaRPr lang="es-419" dirty="0"/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DA80ED0A-AD32-4907-9605-ABB37E1ED4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166" y="-6399"/>
            <a:ext cx="5337106" cy="501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227870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50000"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89DDB0C-912E-4F89-9FF9-CB85FE28E8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ECE5629A-449C-4ADB-9D8F-E586EA7FD72C}" type="slidenum">
              <a:rPr lang="es-419" smtClean="0"/>
              <a:pPr/>
              <a:t>‹N°›</a:t>
            </a:fld>
            <a:endParaRPr lang="es-419" dirty="0"/>
          </a:p>
        </p:txBody>
      </p:sp>
      <p:sp>
        <p:nvSpPr>
          <p:cNvPr id="7" name="Espace réservé du titre 6">
            <a:extLst>
              <a:ext uri="{FF2B5EF4-FFF2-40B4-BE49-F238E27FC236}">
                <a16:creationId xmlns:a16="http://schemas.microsoft.com/office/drawing/2014/main" id="{06E6818E-6CA1-41D2-A65B-6791719A45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8538" y="71017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s-419" dirty="0"/>
          </a:p>
        </p:txBody>
      </p:sp>
      <p:sp>
        <p:nvSpPr>
          <p:cNvPr id="8" name="Espace réservé du texte 7">
            <a:extLst>
              <a:ext uri="{FF2B5EF4-FFF2-40B4-BE49-F238E27FC236}">
                <a16:creationId xmlns:a16="http://schemas.microsoft.com/office/drawing/2014/main" id="{29B43C0E-DA1D-4176-917D-3D3A8367AA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8538" y="203573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/>
              <a:t>Modifier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s-419" dirty="0"/>
          </a:p>
        </p:txBody>
      </p:sp>
      <p:sp>
        <p:nvSpPr>
          <p:cNvPr id="9" name="Espace réservé de la date 8">
            <a:extLst>
              <a:ext uri="{FF2B5EF4-FFF2-40B4-BE49-F238E27FC236}">
                <a16:creationId xmlns:a16="http://schemas.microsoft.com/office/drawing/2014/main" id="{6D66500B-4219-444B-8C00-87125A64C1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0" y="647656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s-419" dirty="0" err="1"/>
              <a:t>Projets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A64D6673-7B9F-4B1C-8138-E6334AFC06A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9166" y="-6399"/>
            <a:ext cx="5337106" cy="50165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82514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419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4.png"/><Relationship Id="rId7" Type="http://schemas.microsoft.com/office/2007/relationships/hdphoto" Target="../media/hdphoto2.wdp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5.png"/><Relationship Id="rId9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5.png"/><Relationship Id="rId7" Type="http://schemas.openxmlformats.org/officeDocument/2006/relationships/image" Target="../media/image7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F9FB82-4030-4845-82FA-1B7C2F25E1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5526" y="612276"/>
            <a:ext cx="9144000" cy="1361345"/>
          </a:xfrm>
        </p:spPr>
        <p:txBody>
          <a:bodyPr/>
          <a:lstStyle/>
          <a:p>
            <a:r>
              <a:rPr lang="fr-FR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  <a:endParaRPr lang="es-419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0" name="Espace réservé du numéro de diapositive 9">
            <a:extLst>
              <a:ext uri="{FF2B5EF4-FFF2-40B4-BE49-F238E27FC236}">
                <a16:creationId xmlns:a16="http://schemas.microsoft.com/office/drawing/2014/main" id="{492B0077-59CC-40D8-BE1A-9ACBBBC9BC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7926" y="6284716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z="1600" smtClean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fld>
            <a:endParaRPr lang="es-419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7" name="ZoneTexte 16">
            <a:extLst>
              <a:ext uri="{FF2B5EF4-FFF2-40B4-BE49-F238E27FC236}">
                <a16:creationId xmlns:a16="http://schemas.microsoft.com/office/drawing/2014/main" id="{2532A1A4-B220-489D-9432-00FC9DE90EAF}"/>
              </a:ext>
            </a:extLst>
          </p:cNvPr>
          <p:cNvSpPr txBox="1"/>
          <p:nvPr/>
        </p:nvSpPr>
        <p:spPr>
          <a:xfrm>
            <a:off x="4018377" y="2901320"/>
            <a:ext cx="4768947" cy="18466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Louis Anthonioz – HEI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Ugo Marchand – HEI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Tancrede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GB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Bernarovat</a:t>
            </a:r>
            <a:r>
              <a:rPr lang="en-GB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– ISEN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Jean Le-</a:t>
            </a:r>
            <a:r>
              <a:rPr lang="fr-FR" sz="24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Bellego</a:t>
            </a:r>
            <a:r>
              <a:rPr lang="fr-FR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- ISEN</a:t>
            </a:r>
            <a:endParaRPr lang="es-419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419" dirty="0"/>
          </a:p>
        </p:txBody>
      </p:sp>
      <p:sp>
        <p:nvSpPr>
          <p:cNvPr id="18" name="Espace réservé du pied de page 17">
            <a:extLst>
              <a:ext uri="{FF2B5EF4-FFF2-40B4-BE49-F238E27FC236}">
                <a16:creationId xmlns:a16="http://schemas.microsoft.com/office/drawing/2014/main" id="{C3C0E06A-6735-4D7B-B1AD-A660C56FD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50874" y="6284716"/>
            <a:ext cx="2278966" cy="365125"/>
          </a:xfrm>
        </p:spPr>
        <p:txBody>
          <a:bodyPr/>
          <a:lstStyle/>
          <a:p>
            <a:r>
              <a:rPr lang="es-419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Projets</a:t>
            </a:r>
            <a:r>
              <a:rPr lang="es-419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s-419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co-eLAB</a:t>
            </a:r>
            <a:r>
              <a:rPr lang="es-419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2722</a:t>
            </a:r>
          </a:p>
        </p:txBody>
      </p:sp>
    </p:spTree>
    <p:extLst>
      <p:ext uri="{BB962C8B-B14F-4D97-AF65-F5344CB8AC3E}">
        <p14:creationId xmlns:p14="http://schemas.microsoft.com/office/powerpoint/2010/main" val="25164310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8A3D8B-BF54-480E-9869-D3EBFE4463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9059" y="0"/>
            <a:ext cx="5712941" cy="667909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administrateur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7FC6BBD-5F46-44E6-A63B-FF9C1E15D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4051228-E22B-4BC9-9493-5FC93DE6B5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10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610139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L’idée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11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734" y="2600819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6496" y="4706686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3599662">
            <a:off x="4939535" y="3364366"/>
            <a:ext cx="1549196" cy="360000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EEFE08BA-747E-44DB-A027-5D3F9EC29983}"/>
              </a:ext>
            </a:extLst>
          </p:cNvPr>
          <p:cNvSpPr/>
          <p:nvPr/>
        </p:nvSpPr>
        <p:spPr>
          <a:xfrm rot="11507023">
            <a:off x="1587255" y="5023743"/>
            <a:ext cx="3545653" cy="428575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endPos="0" dist="38100" dir="5400000" sy="-100000" algn="bl" rotWithShape="0"/>
            <a:softEdge rad="0"/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BB07C5F-097A-48C9-823C-53B512D40093}"/>
              </a:ext>
            </a:extLst>
          </p:cNvPr>
          <p:cNvCxnSpPr>
            <a:cxnSpLocks/>
          </p:cNvCxnSpPr>
          <p:nvPr/>
        </p:nvCxnSpPr>
        <p:spPr>
          <a:xfrm flipH="1">
            <a:off x="7710792" y="4119478"/>
            <a:ext cx="2109374" cy="1174417"/>
          </a:xfrm>
          <a:prstGeom prst="straightConnector1">
            <a:avLst/>
          </a:prstGeom>
          <a:ln w="952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5F7EEADC-7AE9-4914-BEEE-8760A9CA35B5}"/>
              </a:ext>
            </a:extLst>
          </p:cNvPr>
          <p:cNvCxnSpPr>
            <a:cxnSpLocks/>
          </p:cNvCxnSpPr>
          <p:nvPr/>
        </p:nvCxnSpPr>
        <p:spPr>
          <a:xfrm>
            <a:off x="9405469" y="1447406"/>
            <a:ext cx="829394" cy="968599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704997" y="4217466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client</a:t>
            </a:r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client</a:t>
            </a:r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Satellite</a:t>
            </a:r>
            <a:endParaRPr lang="es-419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BB2A06B-5057-4F60-9275-714CB7A03374}"/>
              </a:ext>
            </a:extLst>
          </p:cNvPr>
          <p:cNvSpPr txBox="1"/>
          <p:nvPr/>
        </p:nvSpPr>
        <p:spPr>
          <a:xfrm>
            <a:off x="10438228" y="4119478"/>
            <a:ext cx="160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Administrateur</a:t>
            </a:r>
            <a:endParaRPr lang="es-419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592754" y="5569304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administrateur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1671651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3E8135D-BD45-412D-802A-F427DB8865A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13341" y="0"/>
            <a:ext cx="3278659" cy="621270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L’utilisateur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0B9B495-884B-4F3C-9185-82033A14A4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A1699482-7B5D-4EC9-8714-A4878A1290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73BF727-1901-42A7-9854-D539960F30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12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7083628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L’idée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13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734" y="2600819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6496" y="4706686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3599662">
            <a:off x="4939535" y="3364366"/>
            <a:ext cx="1549196" cy="360000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EEFE08BA-747E-44DB-A027-5D3F9EC29983}"/>
              </a:ext>
            </a:extLst>
          </p:cNvPr>
          <p:cNvSpPr/>
          <p:nvPr/>
        </p:nvSpPr>
        <p:spPr>
          <a:xfrm rot="11507023">
            <a:off x="1587255" y="5023743"/>
            <a:ext cx="3545653" cy="428575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endPos="0" dist="38100" dir="5400000" sy="-100000" algn="bl" rotWithShape="0"/>
            <a:softEdge rad="0"/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BB07C5F-097A-48C9-823C-53B512D40093}"/>
              </a:ext>
            </a:extLst>
          </p:cNvPr>
          <p:cNvCxnSpPr>
            <a:cxnSpLocks/>
          </p:cNvCxnSpPr>
          <p:nvPr/>
        </p:nvCxnSpPr>
        <p:spPr>
          <a:xfrm flipH="1">
            <a:off x="7710792" y="4119478"/>
            <a:ext cx="2109374" cy="1174417"/>
          </a:xfrm>
          <a:prstGeom prst="straightConnector1">
            <a:avLst/>
          </a:prstGeom>
          <a:ln w="952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5F7EEADC-7AE9-4914-BEEE-8760A9CA35B5}"/>
              </a:ext>
            </a:extLst>
          </p:cNvPr>
          <p:cNvCxnSpPr>
            <a:cxnSpLocks/>
          </p:cNvCxnSpPr>
          <p:nvPr/>
        </p:nvCxnSpPr>
        <p:spPr>
          <a:xfrm>
            <a:off x="9405469" y="1447406"/>
            <a:ext cx="829394" cy="968599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704997" y="4217466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client</a:t>
            </a:r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client</a:t>
            </a:r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Satellite</a:t>
            </a:r>
            <a:endParaRPr lang="es-419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BB2A06B-5057-4F60-9275-714CB7A03374}"/>
              </a:ext>
            </a:extLst>
          </p:cNvPr>
          <p:cNvSpPr txBox="1"/>
          <p:nvPr/>
        </p:nvSpPr>
        <p:spPr>
          <a:xfrm>
            <a:off x="10438228" y="4119478"/>
            <a:ext cx="160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Administrateur</a:t>
            </a:r>
            <a:endParaRPr lang="es-419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592754" y="5569304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administrateur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915386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182638-AFB4-4FA7-A988-280861C6D23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901881" y="0"/>
            <a:ext cx="2290119" cy="80383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Bilan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57F89493-967D-4300-A511-EE920EF1DA7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Ce qui marche</a:t>
            </a:r>
          </a:p>
          <a:p>
            <a:r>
              <a:rPr lang="fr-FR" dirty="0"/>
              <a:t>Ce qu’il reste à  faire</a:t>
            </a:r>
            <a:endParaRPr lang="es-419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F1F134A-A4F8-4D2D-ADD2-4FFF4A5024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BCF906CE-DC3F-473C-B8C6-8C0C045E49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14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4902356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5BD0D3E-E0FC-4F28-B76F-DC57C1790D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73643"/>
            <a:ext cx="9144000" cy="1236320"/>
          </a:xfrm>
        </p:spPr>
        <p:txBody>
          <a:bodyPr>
            <a:normAutofit/>
          </a:bodyPr>
          <a:lstStyle/>
          <a:p>
            <a:r>
              <a:rPr lang="fr-FR" sz="72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vous de jouer!</a:t>
            </a:r>
            <a:endParaRPr lang="es-419" sz="72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C9152A0-0ED5-4600-9597-FDEFD29618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B21ACCA-00CE-4BBB-A324-1DEF43583E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15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9045196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8F2ECA1-F964-496D-A55A-97C172F15D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5816" y="0"/>
            <a:ext cx="4786184" cy="77035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des clients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53A4838B-3331-40D1-934E-258FF3D630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DA24E796-0193-40C5-8A8A-C45510D3BE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16</a:t>
            </a:fld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A7578D3A-4B92-4A7B-A49D-8B93BF1D2BDD}"/>
              </a:ext>
            </a:extLst>
          </p:cNvPr>
          <p:cNvSpPr txBox="1"/>
          <p:nvPr/>
        </p:nvSpPr>
        <p:spPr>
          <a:xfrm>
            <a:off x="576775" y="1055077"/>
            <a:ext cx="4515730" cy="45720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s-419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0C8245E-B966-476E-91D2-1D5CD9FB75AE}"/>
              </a:ext>
            </a:extLst>
          </p:cNvPr>
          <p:cNvSpPr txBox="1"/>
          <p:nvPr/>
        </p:nvSpPr>
        <p:spPr>
          <a:xfrm>
            <a:off x="7301132" y="1055077"/>
            <a:ext cx="4515730" cy="4572000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txBody>
          <a:bodyPr wrap="square" rtlCol="0">
            <a:spAutoFit/>
          </a:bodyPr>
          <a:lstStyle/>
          <a:p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509727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FF64E98-9F30-4153-A0B1-DD079B6C98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25883" y="0"/>
            <a:ext cx="5566117" cy="1034012"/>
          </a:xfrm>
        </p:spPr>
        <p:txBody>
          <a:bodyPr>
            <a:no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de la responsable d’étude</a:t>
            </a:r>
            <a:endParaRPr lang="es-419" sz="3600" dirty="0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E5C204BB-248F-440C-BFE9-E55F8A130B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4CAB3FE-CF8E-48CB-9077-9B1BF54DA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17</a:t>
            </a:fld>
            <a:endParaRPr lang="es-419" dirty="0"/>
          </a:p>
        </p:txBody>
      </p:sp>
      <p:sp>
        <p:nvSpPr>
          <p:cNvPr id="6" name="Sous-titre 2">
            <a:extLst>
              <a:ext uri="{FF2B5EF4-FFF2-40B4-BE49-F238E27FC236}">
                <a16:creationId xmlns:a16="http://schemas.microsoft.com/office/drawing/2014/main" id="{ADD6B10C-3136-49FA-8623-B190F58572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38800" y="5483053"/>
            <a:ext cx="6400800" cy="1192384"/>
          </a:xfrm>
        </p:spPr>
        <p:txBody>
          <a:bodyPr>
            <a:normAutofit/>
          </a:bodyPr>
          <a:lstStyle/>
          <a:p>
            <a:r>
              <a:rPr lang="fr-FR" dirty="0">
                <a:solidFill>
                  <a:schemeClr val="tx1">
                    <a:lumMod val="75000"/>
                    <a:lumOff val="25000"/>
                  </a:schemeClr>
                </a:solidFill>
              </a:rPr>
              <a:t>Résoudre leur demande </a:t>
            </a:r>
            <a:r>
              <a:rPr lang="fr-FR" dirty="0">
                <a:hlinkClick r:id="rId2"/>
              </a:rPr>
              <a:t>interface administrateur</a:t>
            </a:r>
            <a:endParaRPr lang="es-419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291CA1-A3FD-447C-91F3-EA920F456833}"/>
              </a:ext>
            </a:extLst>
          </p:cNvPr>
          <p:cNvSpPr/>
          <p:nvPr/>
        </p:nvSpPr>
        <p:spPr>
          <a:xfrm>
            <a:off x="647114" y="773723"/>
            <a:ext cx="5331655" cy="4346917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</p:spTree>
    <p:extLst>
      <p:ext uri="{BB962C8B-B14F-4D97-AF65-F5344CB8AC3E}">
        <p14:creationId xmlns:p14="http://schemas.microsoft.com/office/powerpoint/2010/main" val="1560686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4">
            <a:alphaModFix amt="3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4675D1-5A98-469F-AD15-FF695362346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01994" y="0"/>
            <a:ext cx="6790006" cy="1153552"/>
          </a:xfrm>
        </p:spPr>
        <p:txBody>
          <a:bodyPr>
            <a:normAutofit fontScale="90000"/>
          </a:bodyPr>
          <a:lstStyle/>
          <a:p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Présentation du projet</a:t>
            </a:r>
            <a:b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</a:br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fr-FR" sz="4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Farming</a:t>
            </a:r>
            <a:r>
              <a:rPr lang="fr-FR" sz="4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By Satellite</a:t>
            </a:r>
            <a:endParaRPr lang="es-419" sz="4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08F4A046-F382-4B47-8CA6-72924A7895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 dirty="0" err="1"/>
              <a:t>Projet</a:t>
            </a:r>
            <a:r>
              <a:rPr lang="es-419" dirty="0"/>
              <a:t> </a:t>
            </a:r>
            <a:r>
              <a:rPr lang="es-419" dirty="0" err="1"/>
              <a:t>co-eLAB</a:t>
            </a:r>
            <a:r>
              <a:rPr lang="es-419" dirty="0"/>
              <a:t> 2722</a:t>
            </a:r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A08C932F-8EDA-45CD-A2F8-E3CA07BFDA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2</a:t>
            </a:fld>
            <a:endParaRPr lang="es-419" dirty="0"/>
          </a:p>
        </p:txBody>
      </p:sp>
      <p:pic>
        <p:nvPicPr>
          <p:cNvPr id="6" name="FARMING BY SATELLITE 2674 - video - projet co-eLAB OND17 (1)">
            <a:hlinkClick r:id="" action="ppaction://media"/>
            <a:extLst>
              <a:ext uri="{FF2B5EF4-FFF2-40B4-BE49-F238E27FC236}">
                <a16:creationId xmlns:a16="http://schemas.microsoft.com/office/drawing/2014/main" id="{E0E8FB13-EBBF-4233-BC7A-616892F3316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953066" y="1196120"/>
            <a:ext cx="9016218" cy="5071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7496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88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L’idée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3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734" y="2600819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466496" y="4706686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3599662">
            <a:off x="4939535" y="3364366"/>
            <a:ext cx="1549196" cy="360000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EEFE08BA-747E-44DB-A027-5D3F9EC29983}"/>
              </a:ext>
            </a:extLst>
          </p:cNvPr>
          <p:cNvSpPr/>
          <p:nvPr/>
        </p:nvSpPr>
        <p:spPr>
          <a:xfrm rot="11507023">
            <a:off x="1587255" y="5023743"/>
            <a:ext cx="3545653" cy="428575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endPos="0" dist="38100" dir="5400000" sy="-100000" algn="bl" rotWithShape="0"/>
            <a:softEdge rad="0"/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BB07C5F-097A-48C9-823C-53B512D40093}"/>
              </a:ext>
            </a:extLst>
          </p:cNvPr>
          <p:cNvCxnSpPr>
            <a:cxnSpLocks/>
          </p:cNvCxnSpPr>
          <p:nvPr/>
        </p:nvCxnSpPr>
        <p:spPr>
          <a:xfrm flipH="1">
            <a:off x="7710792" y="4119478"/>
            <a:ext cx="2109374" cy="1174417"/>
          </a:xfrm>
          <a:prstGeom prst="straightConnector1">
            <a:avLst/>
          </a:prstGeom>
          <a:ln w="952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5F7EEADC-7AE9-4914-BEEE-8760A9CA35B5}"/>
              </a:ext>
            </a:extLst>
          </p:cNvPr>
          <p:cNvCxnSpPr>
            <a:cxnSpLocks/>
          </p:cNvCxnSpPr>
          <p:nvPr/>
        </p:nvCxnSpPr>
        <p:spPr>
          <a:xfrm>
            <a:off x="9405469" y="1447406"/>
            <a:ext cx="829394" cy="968599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704997" y="4217466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client</a:t>
            </a:r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client</a:t>
            </a:r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Satellite</a:t>
            </a:r>
            <a:endParaRPr lang="es-419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BB2A06B-5057-4F60-9275-714CB7A03374}"/>
              </a:ext>
            </a:extLst>
          </p:cNvPr>
          <p:cNvSpPr txBox="1"/>
          <p:nvPr/>
        </p:nvSpPr>
        <p:spPr>
          <a:xfrm>
            <a:off x="10438228" y="4119478"/>
            <a:ext cx="160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Administrateur</a:t>
            </a:r>
            <a:endParaRPr lang="es-419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592754" y="5569304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administrateur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62739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4" grpId="0" animBg="1"/>
      <p:bldP spid="1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DB2EBBD-6516-4BAE-92E4-C0BB48C6B5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057503" y="0"/>
            <a:ext cx="3134497" cy="691978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395BF93-CF5F-46BD-9940-A8C0861E12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B5A20D1-896C-41C4-9421-55EEFF66E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4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707956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L’idée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5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734" y="2600819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6496" y="4706686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3599662">
            <a:off x="4939535" y="3364366"/>
            <a:ext cx="1549196" cy="360000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EEFE08BA-747E-44DB-A027-5D3F9EC29983}"/>
              </a:ext>
            </a:extLst>
          </p:cNvPr>
          <p:cNvSpPr/>
          <p:nvPr/>
        </p:nvSpPr>
        <p:spPr>
          <a:xfrm rot="11507023">
            <a:off x="1587255" y="5023743"/>
            <a:ext cx="3545653" cy="428575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endPos="0" dist="38100" dir="5400000" sy="-100000" algn="bl" rotWithShape="0"/>
            <a:softEdge rad="0"/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BB07C5F-097A-48C9-823C-53B512D40093}"/>
              </a:ext>
            </a:extLst>
          </p:cNvPr>
          <p:cNvCxnSpPr>
            <a:cxnSpLocks/>
          </p:cNvCxnSpPr>
          <p:nvPr/>
        </p:nvCxnSpPr>
        <p:spPr>
          <a:xfrm flipH="1">
            <a:off x="7710792" y="4119478"/>
            <a:ext cx="2109374" cy="1174417"/>
          </a:xfrm>
          <a:prstGeom prst="straightConnector1">
            <a:avLst/>
          </a:prstGeom>
          <a:ln w="952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5F7EEADC-7AE9-4914-BEEE-8760A9CA35B5}"/>
              </a:ext>
            </a:extLst>
          </p:cNvPr>
          <p:cNvCxnSpPr>
            <a:cxnSpLocks/>
          </p:cNvCxnSpPr>
          <p:nvPr/>
        </p:nvCxnSpPr>
        <p:spPr>
          <a:xfrm>
            <a:off x="9405469" y="1447406"/>
            <a:ext cx="829394" cy="968599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704997" y="4217466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client</a:t>
            </a:r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client</a:t>
            </a:r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Satellite</a:t>
            </a:r>
            <a:endParaRPr lang="es-419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BB2A06B-5057-4F60-9275-714CB7A03374}"/>
              </a:ext>
            </a:extLst>
          </p:cNvPr>
          <p:cNvSpPr txBox="1"/>
          <p:nvPr/>
        </p:nvSpPr>
        <p:spPr>
          <a:xfrm>
            <a:off x="10438228" y="4119478"/>
            <a:ext cx="160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Administrateur</a:t>
            </a:r>
            <a:endParaRPr lang="es-419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592754" y="5569304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administrateur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36218123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5A15B7C-B592-4868-98B3-546C60F736A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70789" y="0"/>
            <a:ext cx="3921211" cy="669367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L’interface client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1AE3AFF4-3A56-4C8F-B1B2-8C3999D7D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0F85E60D-B327-4894-8EA1-042EEC468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6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4870235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L’idée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7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734" y="2600819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6496" y="4706686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3599662">
            <a:off x="4939535" y="3364366"/>
            <a:ext cx="1549196" cy="360000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EEFE08BA-747E-44DB-A027-5D3F9EC29983}"/>
              </a:ext>
            </a:extLst>
          </p:cNvPr>
          <p:cNvSpPr/>
          <p:nvPr/>
        </p:nvSpPr>
        <p:spPr>
          <a:xfrm rot="11507023">
            <a:off x="1587255" y="5023743"/>
            <a:ext cx="3545653" cy="428575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endPos="0" dist="38100" dir="5400000" sy="-100000" algn="bl" rotWithShape="0"/>
            <a:softEdge rad="0"/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BB07C5F-097A-48C9-823C-53B512D40093}"/>
              </a:ext>
            </a:extLst>
          </p:cNvPr>
          <p:cNvCxnSpPr>
            <a:cxnSpLocks/>
          </p:cNvCxnSpPr>
          <p:nvPr/>
        </p:nvCxnSpPr>
        <p:spPr>
          <a:xfrm flipH="1">
            <a:off x="7710792" y="4119478"/>
            <a:ext cx="2109374" cy="1174417"/>
          </a:xfrm>
          <a:prstGeom prst="straightConnector1">
            <a:avLst/>
          </a:prstGeom>
          <a:ln w="952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5F7EEADC-7AE9-4914-BEEE-8760A9CA35B5}"/>
              </a:ext>
            </a:extLst>
          </p:cNvPr>
          <p:cNvCxnSpPr>
            <a:cxnSpLocks/>
          </p:cNvCxnSpPr>
          <p:nvPr/>
        </p:nvCxnSpPr>
        <p:spPr>
          <a:xfrm>
            <a:off x="9405469" y="1447406"/>
            <a:ext cx="829394" cy="968599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704997" y="4217466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client</a:t>
            </a:r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client</a:t>
            </a:r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Satellite</a:t>
            </a:r>
            <a:endParaRPr lang="es-419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BB2A06B-5057-4F60-9275-714CB7A03374}"/>
              </a:ext>
            </a:extLst>
          </p:cNvPr>
          <p:cNvSpPr txBox="1"/>
          <p:nvPr/>
        </p:nvSpPr>
        <p:spPr>
          <a:xfrm>
            <a:off x="10438228" y="4119478"/>
            <a:ext cx="160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Administrateur</a:t>
            </a:r>
            <a:endParaRPr lang="es-419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592754" y="5569304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administrateur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7580999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607D123-29F4-4F42-9C8F-41C61DBCB7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25697" y="0"/>
            <a:ext cx="3266303" cy="615741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Les indices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B2143DF3-15EE-4C15-848D-7F572983B29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419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21B5A9B7-4894-422D-85B3-36F03306A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FFA5ABCE-1B03-4FC9-8453-517E7C91B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E5629A-449C-4ADB-9D8F-E586EA7FD72C}" type="slidenum">
              <a:rPr lang="es-419" smtClean="0"/>
              <a:pPr/>
              <a:t>8</a:t>
            </a:fld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28586737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BC5368F-B258-4EA4-9B1E-B32B67FEC5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296400" y="0"/>
            <a:ext cx="2895600" cy="590843"/>
          </a:xfrm>
        </p:spPr>
        <p:txBody>
          <a:bodyPr>
            <a:normAutofit/>
          </a:bodyPr>
          <a:lstStyle/>
          <a:p>
            <a:r>
              <a:rPr lang="fr-FR" sz="3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L’idée</a:t>
            </a:r>
            <a:endParaRPr lang="es-419" sz="3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5D448E0-407C-4C05-9B53-FDA7627AA7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2400" y="6317980"/>
            <a:ext cx="4114800" cy="365125"/>
          </a:xfrm>
        </p:spPr>
        <p:txBody>
          <a:bodyPr/>
          <a:lstStyle/>
          <a:p>
            <a:r>
              <a:rPr lang="es-419"/>
              <a:t>Projet co-eLAB 2722</a:t>
            </a:r>
            <a:endParaRPr lang="es-419" dirty="0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ED4F465E-9EFE-4F1D-A48F-33964133C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6400" y="6310312"/>
            <a:ext cx="2743200" cy="365125"/>
          </a:xfrm>
        </p:spPr>
        <p:txBody>
          <a:bodyPr/>
          <a:lstStyle/>
          <a:p>
            <a:fld id="{ECE5629A-449C-4ADB-9D8F-E586EA7FD72C}" type="slidenum">
              <a:rPr lang="es-419" smtClean="0"/>
              <a:pPr/>
              <a:t>9</a:t>
            </a:fld>
            <a:endParaRPr lang="es-419" dirty="0"/>
          </a:p>
        </p:txBody>
      </p:sp>
      <p:pic>
        <p:nvPicPr>
          <p:cNvPr id="1026" name="Picture 2" descr="Image associÃ©e">
            <a:extLst>
              <a:ext uri="{FF2B5EF4-FFF2-40B4-BE49-F238E27FC236}">
                <a16:creationId xmlns:a16="http://schemas.microsoft.com/office/drawing/2014/main" id="{7CC3E245-3083-4770-A1B5-CD3B7D8E2E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79688" y="182563"/>
            <a:ext cx="1766429" cy="992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Ã©sultat de recherche d'images pour &quot;agriculteur dessin&quot;">
            <a:extLst>
              <a:ext uri="{FF2B5EF4-FFF2-40B4-BE49-F238E27FC236}">
                <a16:creationId xmlns:a16="http://schemas.microsoft.com/office/drawing/2014/main" id="{C8AB22CA-147F-4646-A697-A2255075E2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324" b="98827" l="0" r="98647">
                        <a14:foregroundMark x1="89581" y1="41447" x2="91340" y2="57674"/>
                        <a14:foregroundMark x1="95670" y1="59433" x2="95670" y2="59433"/>
                        <a14:foregroundMark x1="96076" y1="59335" x2="96752" y2="55914"/>
                        <a14:foregroundMark x1="96752" y1="55914" x2="96752" y2="55914"/>
                        <a14:foregroundMark x1="98376" y1="65982" x2="98376" y2="65982"/>
                        <a14:foregroundMark x1="97700" y1="67253" x2="97700" y2="67253"/>
                        <a14:foregroundMark x1="97700" y1="65005" x2="97700" y2="66471"/>
                        <a14:foregroundMark x1="98512" y1="52590" x2="98512" y2="52590"/>
                        <a14:foregroundMark x1="98782" y1="48876" x2="98376" y2="52493"/>
                        <a14:foregroundMark x1="52909" y1="20430" x2="51286" y2="20430"/>
                        <a14:foregroundMark x1="71719" y1="22385" x2="71719" y2="22092"/>
                        <a14:foregroundMark x1="49526" y1="21408" x2="48850" y2="23851"/>
                        <a14:foregroundMark x1="66576" y1="20919" x2="69283" y2="22190"/>
                        <a14:foregroundMark x1="64817" y1="18182" x2="69553" y2="22092"/>
                        <a14:foregroundMark x1="15426" y1="90811" x2="15426" y2="98827"/>
                        <a14:foregroundMark x1="41813" y1="96188" x2="62517" y2="97165"/>
                        <a14:foregroundMark x1="64953" y1="97067" x2="85927" y2="97067"/>
                        <a14:foregroundMark x1="31258" y1="14761" x2="76996" y2="10655"/>
                        <a14:foregroundMark x1="76996" y1="10655" x2="78349" y2="10948"/>
                        <a14:foregroundMark x1="74966" y1="10068" x2="31935" y2="14370"/>
                        <a14:foregroundMark x1="47903" y1="9189" x2="64817" y2="3519"/>
                        <a14:foregroundMark x1="1893" y1="5190" x2="406" y2="5181"/>
                        <a14:foregroundMark x1="7577" y1="5224" x2="6496" y2="5218"/>
                        <a14:foregroundMark x1="13125" y1="5258" x2="12180" y2="5252"/>
                        <a14:foregroundMark x1="7047" y1="13783" x2="7172" y2="20430"/>
                        <a14:foregroundMark x1="6901" y1="5963" x2="6969" y2="9580"/>
                        <a14:foregroundMark x1="12238" y1="17455" x2="12179" y2="18964"/>
                        <a14:foregroundMark x1="12720" y1="5181" x2="12376" y2="13937"/>
                        <a14:foregroundMark x1="17728" y1="5707" x2="18133" y2="20723"/>
                        <a14:foregroundMark x1="16960" y1="19544" x2="17727" y2="20235"/>
                        <a14:foregroundMark x1="11692" y1="14795" x2="12112" y2="15174"/>
                        <a14:foregroundMark x1="1353" y1="5474" x2="1893" y2="5961"/>
                        <a14:foregroundMark x1="11908" y1="18768" x2="12179" y2="30401"/>
                        <a14:foregroundMark x1="6089" y1="20626" x2="11502" y2="27468"/>
                        <a14:foregroundMark x1="8254" y1="25513" x2="2165" y2="21603"/>
                        <a14:foregroundMark x1="3518" y1="21896" x2="0" y2="9091"/>
                        <a14:foregroundMark x1="6495" y1="10362" x2="6089" y2="12414"/>
                        <a14:backgroundMark x1="4465" y1="5963" x2="4465" y2="5963"/>
                        <a14:backgroundMark x1="4465" y1="5474" x2="4465" y2="7625"/>
                        <a14:backgroundMark x1="4195" y1="3812" x2="4195" y2="6940"/>
                        <a14:backgroundMark x1="4195" y1="6647" x2="4086" y2="10115"/>
                        <a14:backgroundMark x1="9878" y1="3324" x2="9878" y2="12317"/>
                        <a14:backgroundMark x1="15426" y1="4008" x2="15426" y2="20235"/>
                        <a14:backgroundMark x1="10149" y1="7234" x2="9878" y2="14761"/>
                        <a14:backgroundMark x1="14344" y1="13881" x2="14750" y2="21212"/>
                        <a14:backgroundMark x1="8119" y1="12622" x2="8119" y2="13783"/>
                        <a14:backgroundMark x1="8119" y1="9580" x2="8119" y2="105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347" y="2834522"/>
            <a:ext cx="928321" cy="1284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associÃ©e">
            <a:extLst>
              <a:ext uri="{FF2B5EF4-FFF2-40B4-BE49-F238E27FC236}">
                <a16:creationId xmlns:a16="http://schemas.microsoft.com/office/drawing/2014/main" id="{7C0BF8B7-8C25-44F5-A223-30479788F6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7556" b="90000" l="2918" r="91247">
                        <a14:foregroundMark x1="81992" y1="43556" x2="82228" y2="43333"/>
                        <a14:foregroundMark x1="81758" y1="43778" x2="81992" y2="43556"/>
                        <a14:foregroundMark x1="81524" y1="44000" x2="81758" y2="43778"/>
                        <a14:foregroundMark x1="81289" y1="44222" x2="81524" y2="44000"/>
                        <a14:foregroundMark x1="80819" y1="44667" x2="81289" y2="44222"/>
                        <a14:foregroundMark x1="79393" y1="46018" x2="80819" y2="44667"/>
                        <a14:foregroundMark x1="76127" y1="49111" x2="78861" y2="46522"/>
                        <a14:foregroundMark x1="80371" y1="42889" x2="80371" y2="42889"/>
                        <a14:foregroundMark x1="80902" y1="42889" x2="80902" y2="42889"/>
                        <a14:foregroundMark x1="81432" y1="42667" x2="81432" y2="42667"/>
                        <a14:foregroundMark x1="81963" y1="42222" x2="81963" y2="42222"/>
                        <a14:foregroundMark x1="80637" y1="43333" x2="80637" y2="43333"/>
                        <a14:foregroundMark x1="81167" y1="43111" x2="81167" y2="43111"/>
                        <a14:foregroundMark x1="81167" y1="43111" x2="81167" y2="43111"/>
                        <a14:foregroundMark x1="80902" y1="43111" x2="80902" y2="43111"/>
                        <a14:foregroundMark x1="80902" y1="43333" x2="80902" y2="43333"/>
                        <a14:foregroundMark x1="80902" y1="43333" x2="80902" y2="43333"/>
                        <a14:foregroundMark x1="80902" y1="43333" x2="80902" y2="43333"/>
                        <a14:foregroundMark x1="80106" y1="43333" x2="80106" y2="43333"/>
                        <a14:foregroundMark x1="80106" y1="43333" x2="80902" y2="42667"/>
                        <a14:foregroundMark x1="79576" y1="43333" x2="83554" y2="42444"/>
                        <a14:foregroundMark x1="88329" y1="46889" x2="91247" y2="46444"/>
                        <a14:foregroundMark x1="34483" y1="10000" x2="39523" y2="7556"/>
                        <a14:backgroundMark x1="4509" y1="59556" x2="3979" y2="61111"/>
                        <a14:backgroundMark x1="3979" y1="60444" x2="4509" y2="64889"/>
                        <a14:backgroundMark x1="5305" y1="60222" x2="7162" y2="6555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6734" y="2600819"/>
            <a:ext cx="1272299" cy="151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0E6AF2B4-1035-4ADD-9E3F-BD6C786AB4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24648" y="1158224"/>
            <a:ext cx="1766429" cy="1339116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3C311223-C1C4-431D-80BE-4D3DCCE8664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66496" y="4706686"/>
            <a:ext cx="1904033" cy="1668967"/>
          </a:xfrm>
          <a:prstGeom prst="rect">
            <a:avLst/>
          </a:prstGeom>
        </p:spPr>
      </p:pic>
      <p:sp>
        <p:nvSpPr>
          <p:cNvPr id="11" name="Flèche : droite 10">
            <a:extLst>
              <a:ext uri="{FF2B5EF4-FFF2-40B4-BE49-F238E27FC236}">
                <a16:creationId xmlns:a16="http://schemas.microsoft.com/office/drawing/2014/main" id="{E25B7FBB-BD84-4A10-B0FE-7FCB94013F43}"/>
              </a:ext>
            </a:extLst>
          </p:cNvPr>
          <p:cNvSpPr/>
          <p:nvPr/>
        </p:nvSpPr>
        <p:spPr>
          <a:xfrm rot="19418383">
            <a:off x="1768920" y="2292847"/>
            <a:ext cx="1440000" cy="360000"/>
          </a:xfrm>
          <a:prstGeom prst="rightArrow">
            <a:avLst/>
          </a:prstGeom>
          <a:ln>
            <a:noFill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>
              <a:noFill/>
            </a:endParaRPr>
          </a:p>
        </p:txBody>
      </p:sp>
      <p:sp>
        <p:nvSpPr>
          <p:cNvPr id="14" name="Flèche : droite 13">
            <a:extLst>
              <a:ext uri="{FF2B5EF4-FFF2-40B4-BE49-F238E27FC236}">
                <a16:creationId xmlns:a16="http://schemas.microsoft.com/office/drawing/2014/main" id="{CE8B14BD-FD04-419E-8423-2D83D55ED8BD}"/>
              </a:ext>
            </a:extLst>
          </p:cNvPr>
          <p:cNvSpPr/>
          <p:nvPr/>
        </p:nvSpPr>
        <p:spPr>
          <a:xfrm rot="3599662">
            <a:off x="4939535" y="3364366"/>
            <a:ext cx="1549196" cy="360000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127000" dist="38100" dir="2700000" algn="ctr">
              <a:srgbClr val="000000">
                <a:alpha val="45000"/>
              </a:srgbClr>
            </a:outerShdw>
          </a:effectLst>
          <a:scene3d>
            <a:camera prst="perspectiveContrastingLeftFacing"/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sp>
        <p:nvSpPr>
          <p:cNvPr id="15" name="Flèche : droite 14">
            <a:extLst>
              <a:ext uri="{FF2B5EF4-FFF2-40B4-BE49-F238E27FC236}">
                <a16:creationId xmlns:a16="http://schemas.microsoft.com/office/drawing/2014/main" id="{EEFE08BA-747E-44DB-A027-5D3F9EC29983}"/>
              </a:ext>
            </a:extLst>
          </p:cNvPr>
          <p:cNvSpPr/>
          <p:nvPr/>
        </p:nvSpPr>
        <p:spPr>
          <a:xfrm rot="11507023">
            <a:off x="1587255" y="5023743"/>
            <a:ext cx="3545653" cy="428575"/>
          </a:xfrm>
          <a:prstGeom prst="rightArrow">
            <a:avLst/>
          </a:prstGeom>
          <a:ln>
            <a:solidFill>
              <a:schemeClr val="accent1">
                <a:lumMod val="20000"/>
                <a:lumOff val="80000"/>
              </a:schemeClr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endPos="0" dist="38100" dir="5400000" sy="-100000" algn="bl" rotWithShape="0"/>
            <a:softEdge rad="0"/>
          </a:effectLst>
          <a:scene3d>
            <a:camera prst="perspectiveFront" fov="2700000">
              <a:rot lat="20376000" lon="1938000" rev="20112001"/>
            </a:camera>
            <a:lightRig rig="soft" dir="t">
              <a:rot lat="0" lon="0" rev="0"/>
            </a:lightRig>
          </a:scene3d>
          <a:sp3d prstMaterial="translucentPowder">
            <a:bevelT w="203200" h="50800"/>
          </a:sp3d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s-419"/>
          </a:p>
        </p:txBody>
      </p:sp>
      <p:cxnSp>
        <p:nvCxnSpPr>
          <p:cNvPr id="19" name="Connecteur droit avec flèche 18">
            <a:extLst>
              <a:ext uri="{FF2B5EF4-FFF2-40B4-BE49-F238E27FC236}">
                <a16:creationId xmlns:a16="http://schemas.microsoft.com/office/drawing/2014/main" id="{3BB07C5F-097A-48C9-823C-53B512D40093}"/>
              </a:ext>
            </a:extLst>
          </p:cNvPr>
          <p:cNvCxnSpPr>
            <a:cxnSpLocks/>
          </p:cNvCxnSpPr>
          <p:nvPr/>
        </p:nvCxnSpPr>
        <p:spPr>
          <a:xfrm flipH="1">
            <a:off x="7710792" y="4119478"/>
            <a:ext cx="2109374" cy="1174417"/>
          </a:xfrm>
          <a:prstGeom prst="straightConnector1">
            <a:avLst/>
          </a:prstGeom>
          <a:ln w="95250">
            <a:solidFill>
              <a:schemeClr val="accent1">
                <a:lumMod val="20000"/>
                <a:lumOff val="80000"/>
              </a:schemeClr>
            </a:solidFill>
            <a:headEnd type="triangle"/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perspectiveHeroicExtremeLeftFacing"/>
            <a:lightRig rig="threePt" dir="t"/>
          </a:scene3d>
          <a:sp3d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2" name="Connecteur droit avec flèche 21">
            <a:extLst>
              <a:ext uri="{FF2B5EF4-FFF2-40B4-BE49-F238E27FC236}">
                <a16:creationId xmlns:a16="http://schemas.microsoft.com/office/drawing/2014/main" id="{95538395-00EB-45D8-B74B-7E57EA60AF50}"/>
              </a:ext>
            </a:extLst>
          </p:cNvPr>
          <p:cNvCxnSpPr/>
          <p:nvPr/>
        </p:nvCxnSpPr>
        <p:spPr>
          <a:xfrm flipH="1">
            <a:off x="6039335" y="969929"/>
            <a:ext cx="1671457" cy="477477"/>
          </a:xfrm>
          <a:prstGeom prst="straightConnector1">
            <a:avLst/>
          </a:prstGeom>
          <a:ln w="5715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5400000" algn="t" rotWithShape="0">
              <a:prstClr val="black">
                <a:alpha val="40000"/>
              </a:prstClr>
            </a:outerShdw>
            <a:reflection blurRad="6350" stA="50000" endA="300" endPos="900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necteur droit avec flèche 23">
            <a:extLst>
              <a:ext uri="{FF2B5EF4-FFF2-40B4-BE49-F238E27FC236}">
                <a16:creationId xmlns:a16="http://schemas.microsoft.com/office/drawing/2014/main" id="{5F7EEADC-7AE9-4914-BEEE-8760A9CA35B5}"/>
              </a:ext>
            </a:extLst>
          </p:cNvPr>
          <p:cNvCxnSpPr>
            <a:cxnSpLocks/>
          </p:cNvCxnSpPr>
          <p:nvPr/>
        </p:nvCxnSpPr>
        <p:spPr>
          <a:xfrm>
            <a:off x="9405469" y="1447406"/>
            <a:ext cx="829394" cy="968599"/>
          </a:xfrm>
          <a:prstGeom prst="straightConnector1">
            <a:avLst/>
          </a:prstGeom>
          <a:ln w="63500">
            <a:solidFill>
              <a:schemeClr val="accent1">
                <a:lumMod val="20000"/>
                <a:lumOff val="80000"/>
              </a:schemeClr>
            </a:solidFill>
            <a:tailEnd type="triangle"/>
          </a:ln>
          <a:effectLst>
            <a:glow rad="63500">
              <a:schemeClr val="accent3">
                <a:satMod val="175000"/>
                <a:alpha val="40000"/>
              </a:schemeClr>
            </a:glow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ZoneTexte 2">
            <a:extLst>
              <a:ext uri="{FF2B5EF4-FFF2-40B4-BE49-F238E27FC236}">
                <a16:creationId xmlns:a16="http://schemas.microsoft.com/office/drawing/2014/main" id="{D52E922F-A2A0-4A53-8FDA-B107AC92C4C4}"/>
              </a:ext>
            </a:extLst>
          </p:cNvPr>
          <p:cNvSpPr txBox="1"/>
          <p:nvPr/>
        </p:nvSpPr>
        <p:spPr>
          <a:xfrm>
            <a:off x="704997" y="4217466"/>
            <a:ext cx="1373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 client</a:t>
            </a:r>
            <a:endParaRPr lang="es-419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194A2441-D85D-41AC-9234-FC49F1865B09}"/>
              </a:ext>
            </a:extLst>
          </p:cNvPr>
          <p:cNvSpPr txBox="1"/>
          <p:nvPr/>
        </p:nvSpPr>
        <p:spPr>
          <a:xfrm>
            <a:off x="3778190" y="772798"/>
            <a:ext cx="27854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client</a:t>
            </a:r>
            <a:endParaRPr lang="es-419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EE74D82-B78A-4285-AEEA-008990B66028}"/>
              </a:ext>
            </a:extLst>
          </p:cNvPr>
          <p:cNvSpPr txBox="1"/>
          <p:nvPr/>
        </p:nvSpPr>
        <p:spPr>
          <a:xfrm>
            <a:off x="7710792" y="162781"/>
            <a:ext cx="12221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Satellite</a:t>
            </a:r>
            <a:endParaRPr lang="es-419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9BB2A06B-5057-4F60-9275-714CB7A03374}"/>
              </a:ext>
            </a:extLst>
          </p:cNvPr>
          <p:cNvSpPr txBox="1"/>
          <p:nvPr/>
        </p:nvSpPr>
        <p:spPr>
          <a:xfrm>
            <a:off x="10438228" y="4119478"/>
            <a:ext cx="1601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Administrateur</a:t>
            </a:r>
            <a:endParaRPr lang="es-419" dirty="0"/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E9E4039A-27E6-44B1-B6D4-B865430E6B8F}"/>
              </a:ext>
            </a:extLst>
          </p:cNvPr>
          <p:cNvSpPr txBox="1"/>
          <p:nvPr/>
        </p:nvSpPr>
        <p:spPr>
          <a:xfrm>
            <a:off x="7592754" y="5569304"/>
            <a:ext cx="19541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Interface administrateur</a:t>
            </a:r>
            <a:endParaRPr lang="es-419" dirty="0"/>
          </a:p>
        </p:txBody>
      </p:sp>
    </p:spTree>
    <p:extLst>
      <p:ext uri="{BB962C8B-B14F-4D97-AF65-F5344CB8AC3E}">
        <p14:creationId xmlns:p14="http://schemas.microsoft.com/office/powerpoint/2010/main" val="87439396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180</Words>
  <Application>Microsoft Office PowerPoint</Application>
  <PresentationFormat>Grand écran</PresentationFormat>
  <Paragraphs>88</Paragraphs>
  <Slides>17</Slides>
  <Notes>0</Notes>
  <HiddenSlides>0</HiddenSlides>
  <MMClips>1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Thème Office</vt:lpstr>
      <vt:lpstr>Farming By Satellite</vt:lpstr>
      <vt:lpstr>Présentation du projet  Farming By Satellite</vt:lpstr>
      <vt:lpstr>L’idée</vt:lpstr>
      <vt:lpstr>Le client</vt:lpstr>
      <vt:lpstr>L’idée</vt:lpstr>
      <vt:lpstr>L’interface client</vt:lpstr>
      <vt:lpstr>L’idée</vt:lpstr>
      <vt:lpstr>Les indices</vt:lpstr>
      <vt:lpstr>L’idée</vt:lpstr>
      <vt:lpstr>L’interface administrateur</vt:lpstr>
      <vt:lpstr>L’idée</vt:lpstr>
      <vt:lpstr>L’utilisateur</vt:lpstr>
      <vt:lpstr>L’idée</vt:lpstr>
      <vt:lpstr>Bilan</vt:lpstr>
      <vt:lpstr>A vous de jouer!</vt:lpstr>
      <vt:lpstr>Présentation des clients</vt:lpstr>
      <vt:lpstr>Présentation de la responsable d’étude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Farming By Satellite</dc:title>
  <dc:creator>Louis ANTHONIOZ</dc:creator>
  <cp:lastModifiedBy>Louis ANTHONIOZ</cp:lastModifiedBy>
  <cp:revision>26</cp:revision>
  <dcterms:created xsi:type="dcterms:W3CDTF">2018-04-15T11:57:54Z</dcterms:created>
  <dcterms:modified xsi:type="dcterms:W3CDTF">2018-04-15T16:44:04Z</dcterms:modified>
</cp:coreProperties>
</file>

<file path=docProps/thumbnail.jpeg>
</file>